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A183-4BC6-49DE-A44F-0B5F0B618C5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EC7-B456-4EC1-B752-217E95DC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10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A183-4BC6-49DE-A44F-0B5F0B618C5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EC7-B456-4EC1-B752-217E95DC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345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A183-4BC6-49DE-A44F-0B5F0B618C5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EC7-B456-4EC1-B752-217E95DC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93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A183-4BC6-49DE-A44F-0B5F0B618C5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EC7-B456-4EC1-B752-217E95DC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621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A183-4BC6-49DE-A44F-0B5F0B618C5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EC7-B456-4EC1-B752-217E95DC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679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A183-4BC6-49DE-A44F-0B5F0B618C5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EC7-B456-4EC1-B752-217E95DC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496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A183-4BC6-49DE-A44F-0B5F0B618C5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EC7-B456-4EC1-B752-217E95DC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083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A183-4BC6-49DE-A44F-0B5F0B618C5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EC7-B456-4EC1-B752-217E95DC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333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A183-4BC6-49DE-A44F-0B5F0B618C5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EC7-B456-4EC1-B752-217E95DC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204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A183-4BC6-49DE-A44F-0B5F0B618C5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EC7-B456-4EC1-B752-217E95DC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70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A183-4BC6-49DE-A44F-0B5F0B618C5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EC7-B456-4EC1-B752-217E95DC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430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CA183-4BC6-49DE-A44F-0B5F0B618C5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C0EC7-B456-4EC1-B752-217E95DC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0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9530499" y="5949312"/>
            <a:ext cx="2551522" cy="1655762"/>
          </a:xfrm>
        </p:spPr>
        <p:txBody>
          <a:bodyPr>
            <a:norm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Varga Bettina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622301" y="245200"/>
            <a:ext cx="1049675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cap="none" spc="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Teafogyasztási szokások változása az Európai Unió tagállamaiban</a:t>
            </a:r>
            <a:endParaRPr lang="en-US" sz="5400" b="1" cap="none" spc="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1229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u-HU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Teafogyasztás egészségünk megőrzése érdekében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hu-HU"/>
              <a:t>A zöld tea rákellenes hatása</a:t>
            </a:r>
          </a:p>
          <a:p>
            <a:endParaRPr lang="en-US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586" y="2276402"/>
            <a:ext cx="7954774" cy="447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135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zöld tea rákellenes hatása 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Fontos hatóanyagokban gazdag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Kutatások, kísérletezések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bizonyított tény a hatása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Eltérések a nyugat és a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távol-kelet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lakói között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040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52766" y="176588"/>
            <a:ext cx="8459771" cy="1325563"/>
          </a:xfrm>
        </p:spPr>
        <p:txBody>
          <a:bodyPr>
            <a:normAutofit/>
          </a:bodyPr>
          <a:lstStyle/>
          <a:p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 !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818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11557000" cy="1325563"/>
          </a:xfrm>
        </p:spPr>
        <p:txBody>
          <a:bodyPr>
            <a:normAutofit/>
          </a:bodyPr>
          <a:lstStyle/>
          <a:p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tea kultúrtörténete és Európába való integrálása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tea barátai és ellenzői Európában</a:t>
            </a: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tea fogadtatása Magyarországon</a:t>
            </a: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Teafogyasztási szokások a két világháború között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3515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33499"/>
            <a:ext cx="10515600" cy="4843463"/>
          </a:xfrm>
          <a:noFill/>
        </p:spPr>
        <p:txBody>
          <a:bodyPr/>
          <a:lstStyle/>
          <a:p>
            <a:r>
              <a:rPr lang="hu-HU" dirty="0"/>
              <a:t>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Kína déli tartományaiból származik a tea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Európába tengeri úton érkezett 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Egyre gyorsabban áttértek a kávéról a tea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Anglia lett a világ legnagyobb teafogyasztója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teát igényes környezetben fogyasztották porceláncsészékben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2378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00100"/>
            <a:ext cx="10515600" cy="762000"/>
          </a:xfrm>
        </p:spPr>
        <p:txBody>
          <a:bodyPr>
            <a:normAutofit/>
          </a:bodyPr>
          <a:lstStyle/>
          <a:p>
            <a:r>
              <a:rPr lang="hu-H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tea barátai és ellenzői Európában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614863"/>
          </a:xfrm>
        </p:spPr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Jó hatással van a szellemi munkát végzőkre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Egészségügyi szempontból gyógyszerként is használható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Tápanyag forrás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Koffeintartalma álmosságot képes elűzni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Ugyanakkor, egyesek szerint „elő- és utóhatása” van, ami azt jelenti, hogy először egy jó érzést ad, majd azt el is veszi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2335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tea fogadtatása Magyarországon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Polgári életmódba jelentős változásokat hozott a tea (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hármas étkezési rend)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6572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Teafogyasztási szokások a két világháború között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4792663"/>
          </a:xfrm>
        </p:spPr>
        <p:txBody>
          <a:bodyPr/>
          <a:lstStyle/>
          <a:p>
            <a:r>
              <a:rPr lang="hu-HU" dirty="0"/>
              <a:t>Indiai tea keresettebbé vált a kínainál</a:t>
            </a:r>
          </a:p>
          <a:p>
            <a:r>
              <a:rPr lang="hu-HU" dirty="0"/>
              <a:t>Erősebb teák lettek kedveltebbek</a:t>
            </a:r>
          </a:p>
          <a:p>
            <a:r>
              <a:rPr lang="hu-HU" dirty="0"/>
              <a:t>Időjárás viszontagságok befolyásolják a szüretelést, illetve a kedvelt tea fajták termesztését</a:t>
            </a:r>
          </a:p>
          <a:p>
            <a:r>
              <a:rPr lang="hu-HU" dirty="0"/>
              <a:t>Törött tea megjelenése, „B” jelzés a kereskedelemben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940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Legkedveltebb teafajták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Teafogyasztási szokások</a:t>
            </a: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Teafajták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301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585"/>
          </a:xfrm>
        </p:spPr>
        <p:txBody>
          <a:bodyPr>
            <a:normAutofit/>
          </a:bodyPr>
          <a:lstStyle/>
          <a:p>
            <a:r>
              <a:rPr lang="hu-H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Teafogyasztási szokások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87062"/>
            <a:ext cx="10515600" cy="4589901"/>
          </a:xfrm>
        </p:spPr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Édesítő-, ízesítőszerek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Egyéb vele fogyasztott finomságok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 mennyisége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827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6134677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ép 4" descr="A képen étel látható&#10;&#10;A leírás teljesen megbízható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510" y="484632"/>
            <a:ext cx="2536979" cy="5733287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92598" y="640263"/>
            <a:ext cx="5221266" cy="1344975"/>
          </a:xfrm>
        </p:spPr>
        <p:txBody>
          <a:bodyPr>
            <a:normAutofit/>
          </a:bodyPr>
          <a:lstStyle/>
          <a:p>
            <a:pPr algn="ctr"/>
            <a:r>
              <a:rPr lang="hu-HU" sz="4000" u="sng">
                <a:latin typeface="Times New Roman" panose="02020603050405020304" pitchFamily="18" charset="0"/>
                <a:cs typeface="Times New Roman" panose="02020603050405020304" pitchFamily="18" charset="0"/>
              </a:rPr>
              <a:t>Teafajták</a:t>
            </a:r>
            <a:endParaRPr lang="en-US" sz="4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391903" y="2121763"/>
            <a:ext cx="5235490" cy="3773010"/>
          </a:xfrm>
        </p:spPr>
        <p:txBody>
          <a:bodyPr>
            <a:normAutofit/>
          </a:bodyPr>
          <a:lstStyle/>
          <a:p>
            <a:r>
              <a:rPr lang="hu-HU" sz="2000"/>
              <a:t>Fehér tea</a:t>
            </a:r>
          </a:p>
          <a:p>
            <a:r>
              <a:rPr lang="hu-HU" sz="2000"/>
              <a:t>Zöld tea</a:t>
            </a:r>
          </a:p>
          <a:p>
            <a:r>
              <a:rPr lang="hu-HU" sz="2000"/>
              <a:t>Oolong tea</a:t>
            </a:r>
          </a:p>
          <a:p>
            <a:r>
              <a:rPr lang="hu-HU" sz="2000"/>
              <a:t>Fekete tea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04901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232</Words>
  <Application>Microsoft Office PowerPoint</Application>
  <PresentationFormat>Szélesvásznú</PresentationFormat>
  <Paragraphs>45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Office-téma</vt:lpstr>
      <vt:lpstr>PowerPoint-bemutató</vt:lpstr>
      <vt:lpstr>A tea kultúrtörténete és Európába való integrálása</vt:lpstr>
      <vt:lpstr>PowerPoint-bemutató</vt:lpstr>
      <vt:lpstr>A tea barátai és ellenzői Európában</vt:lpstr>
      <vt:lpstr>A tea fogadtatása Magyarországon</vt:lpstr>
      <vt:lpstr>Teafogyasztási szokások a két világháború között</vt:lpstr>
      <vt:lpstr>Legkedveltebb teafajták</vt:lpstr>
      <vt:lpstr>Teafogyasztási szokások</vt:lpstr>
      <vt:lpstr>Teafajták</vt:lpstr>
      <vt:lpstr>Teafogyasztás egészségünk megőrzése érdekében</vt:lpstr>
      <vt:lpstr>A zöld tea rákellenes hatása </vt:lpstr>
      <vt:lpstr>Köszönöm a figyelmet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Varga Bettina</dc:creator>
  <cp:lastModifiedBy>Varga Bettina</cp:lastModifiedBy>
  <cp:revision>13</cp:revision>
  <dcterms:created xsi:type="dcterms:W3CDTF">2017-04-23T15:23:18Z</dcterms:created>
  <dcterms:modified xsi:type="dcterms:W3CDTF">2017-06-06T13:53:02Z</dcterms:modified>
</cp:coreProperties>
</file>